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KEYORA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2887" y="365760"/>
            <a:ext cx="1645920" cy="16459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468880"/>
            <a:ext cx="103628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111111"/>
                </a:solidFill>
              </a:rPr>
              <a:t>Investor Brief</a:t>
            </a:r>
          </a:p>
          <a:p>
            <a:pPr algn="ctr">
              <a:defRPr sz="1800">
                <a:solidFill>
                  <a:srgbClr val="6E56CF"/>
                </a:solidFill>
              </a:defRPr>
            </a:pPr>
            <a:r>
              <a:t>Safer On-the-go Hydration | Anti-theft Bottle Bag (Integrated Lock)</a:t>
            </a:r>
          </a:p>
        </p:txBody>
      </p:sp>
      <p:pic>
        <p:nvPicPr>
          <p:cNvPr id="4" name="Picture 3" descr="RAOZP_logo_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0" y="548640"/>
            <a:ext cx="50292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787878"/>
                </a:solidFill>
              </a:defRPr>
            </a:pPr>
            <a:r>
              <a:t>版本：2025-10-22｜此材料为内部路演使用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1. Problem &amp; Insight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Commuting/short trips/light hiking: bottles get scuffed, open accidentally, or roll around in bags.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Consumers pay for 'safety + design'; cross-border platforms reward differentiated features.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2. Solution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Integrated lock &amp; mouth structure: dual zipper pullers auto-lock; 3-digit code + lever/hook release.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Semi-wrap mounting + backplate/ribs: loads go to inner board, not fabric, improving durability.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Guiding ramps + anti-shim slit, silent buffer, visual confirmation; fits #5/#8 pullers.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3. Market &amp; Competition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100584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Dimension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Generic Sleeve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Bag w/ Buckles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KEYORA Anti-theft Bag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Protection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Basic wrap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Enhanced wrap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Wrap + anti-pry lock + confirmation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No lock/easy to 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Buckles releasable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3-digit + linkage release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No guiding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Partial guiding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Guiding ramps + silent buffer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Differentiation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High (structure + design moat)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4. Supply Chain &amp; Milestones (Ningbo/Yiwu)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Materials/sewing: Yiwu; plastics/molds/TPE: Ningbo/Yuyao; zinc die-cast/metal: Yongkang/Wenzhou.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Path A: common 3-digit core + custom guides/housing (7–10d prototyping, 200–500 pilot).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Path B: semi/full custom linkage (10–25d fixtures + assembly SOP).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Milestones: 2025-08-13 UM; 2025-09-29 Design Patent; 2025-10~11 pilot validation.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5. Unit Economics (Illustrative)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/>
                <a:gridCol w="5623560"/>
              </a:tblGrid>
              <a:tr h="718457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Share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Materials/Process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25%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Lock &amp; Housing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22%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Assembly/Sewing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8%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Logistics/Packaging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10%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Platform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20%</a:t>
                      </a:r>
                    </a:p>
                  </a:txBody>
                  <a:tcPr/>
                </a:tc>
              </a:tr>
              <a:tr h="718458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Target 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25%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6. IP &amp; Compliance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Trademarks: KEYORA (primary) / RAOZP (backup); ZIKON/GEONIC abandoned.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Patents: design + utility model submitted; dual-track lock patent optional post-pilot.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Compliance: RoHS/REACH/CA Prop65; salt-spray/thermal/drop tests in pilot stage.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7. Fundraising (Indicative)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/>
                <a:gridCol w="5623560"/>
              </a:tblGrid>
              <a:tr h="100584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Aspect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Details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Round/Instrument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Seed/Angel (equity or SAFE/convertible)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Use of Proceeds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Molds &amp; prototyping, pilot stock, brand &amp; channels, IP &amp; legal, working capital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Milestones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V1 pilot validation, first reviews, platform rating/repurchase KPIs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Investor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Supply chain, channels, co-branding/promotion leverage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8. Team &amp; Contact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11111"/>
                </a:solidFill>
              </a:defRPr>
            </a:pPr>
            <a:r>
              <a:t>Phone / WeChat: +86 150 6896 3932</a:t>
            </a:r>
          </a:p>
        </p:txBody>
      </p:sp>
      <p:pic>
        <p:nvPicPr>
          <p:cNvPr id="4" name="Picture 3" descr="mmqrcode176114445109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280160"/>
            <a:ext cx="2411414" cy="3291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4754880"/>
            <a:ext cx="3474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787878"/>
                </a:solidFill>
              </a:defRPr>
            </a:pPr>
            <a:r>
              <a:t>微信扫码添加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